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5"/>
  </p:notesMasterIdLst>
  <p:sldIdLst>
    <p:sldId id="256" r:id="rId2"/>
    <p:sldId id="260" r:id="rId3"/>
    <p:sldId id="275" r:id="rId4"/>
    <p:sldId id="274" r:id="rId5"/>
    <p:sldId id="276" r:id="rId6"/>
    <p:sldId id="261" r:id="rId7"/>
    <p:sldId id="262" r:id="rId8"/>
    <p:sldId id="263" r:id="rId9"/>
    <p:sldId id="272" r:id="rId10"/>
    <p:sldId id="273" r:id="rId11"/>
    <p:sldId id="268" r:id="rId12"/>
    <p:sldId id="27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536" autoAdjust="0"/>
  </p:normalViewPr>
  <p:slideViewPr>
    <p:cSldViewPr snapToGrid="0">
      <p:cViewPr varScale="1">
        <p:scale>
          <a:sx n="88" d="100"/>
          <a:sy n="88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D7C08-25D6-45E0-A944-6B3B0E76BA45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44763-337E-4926-9DFF-E511C1CF3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44763-337E-4926-9DFF-E511C1CF30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3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1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3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6F29749-F70E-42A8-8665-13767BD91CB1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3165E21-D474-4376-B670-C43784CEE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erry.harshi@gmail.com" TargetMode="External"/><Relationship Id="rId2" Type="http://schemas.openxmlformats.org/officeDocument/2006/relationships/hyperlink" Target="mailto:C00252852@Louisian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rshitha.thanneru@cgi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6354" y="5434149"/>
            <a:ext cx="4998719" cy="964473"/>
          </a:xfrm>
        </p:spPr>
        <p:txBody>
          <a:bodyPr>
            <a:no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Harshitha Rao Thanneru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Mentor: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 Dr. Vijay Raghavan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69921" y="2289851"/>
            <a:ext cx="6481354" cy="2568433"/>
          </a:xfrm>
        </p:spPr>
        <p:txBody>
          <a:bodyPr/>
          <a:lstStyle/>
          <a:p>
            <a:r>
              <a:rPr lang="en-US" sz="4000" dirty="0"/>
              <a:t>Recommending Travel Plans using Geo-Tagged photos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149" y="235132"/>
            <a:ext cx="1715203" cy="18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0" y="620110"/>
            <a:ext cx="10709060" cy="56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69" y="313507"/>
            <a:ext cx="7208955" cy="733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69" y="1193074"/>
            <a:ext cx="8078251" cy="4998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Part 1 – </a:t>
            </a:r>
            <a:r>
              <a:rPr lang="en-US" dirty="0" smtClean="0"/>
              <a:t>Using Latitude and Longitude provided, find a </a:t>
            </a:r>
            <a:r>
              <a:rPr lang="en-US" dirty="0" smtClean="0"/>
              <a:t>popular Nearest </a:t>
            </a:r>
            <a:r>
              <a:rPr lang="en-US" dirty="0" smtClean="0"/>
              <a:t>Point of interest. </a:t>
            </a:r>
          </a:p>
          <a:p>
            <a:pPr marL="0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 : Given 28.476320, -81.457627 -&gt; Universal studios, Orlando </a:t>
            </a:r>
            <a:r>
              <a:rPr lang="en-US" dirty="0" err="1" smtClean="0"/>
              <a:t>Fl</a:t>
            </a:r>
            <a:r>
              <a:rPr lang="en-US" dirty="0" smtClean="0"/>
              <a:t> is the Popular Nearest Point of Interest.</a:t>
            </a:r>
          </a:p>
          <a:p>
            <a:pPr marL="0" indent="0">
              <a:buNone/>
            </a:pPr>
            <a:r>
              <a:rPr lang="en-US" dirty="0" smtClean="0"/>
              <a:t>Part 2 – Using a Star Schema (Many to Many Relationships) Create an ER model. </a:t>
            </a:r>
          </a:p>
          <a:p>
            <a:pPr marL="0" indent="0">
              <a:buNone/>
            </a:pPr>
            <a:r>
              <a:rPr lang="en-US" dirty="0" smtClean="0"/>
              <a:t>We need following Entities definitely – Location, Time, User. </a:t>
            </a:r>
            <a:r>
              <a:rPr lang="en-US" dirty="0"/>
              <a:t> </a:t>
            </a:r>
            <a:r>
              <a:rPr lang="en-US" dirty="0" smtClean="0"/>
              <a:t>You can derive more entities if you think they are needed. (Will discuss more on this when we can setup some time to talk.)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Part </a:t>
            </a:r>
            <a:r>
              <a:rPr lang="en-US" dirty="0" smtClean="0"/>
              <a:t>3 </a:t>
            </a:r>
            <a:r>
              <a:rPr lang="en-US" dirty="0" smtClean="0"/>
              <a:t>– </a:t>
            </a:r>
            <a:r>
              <a:rPr lang="en-US" dirty="0" smtClean="0"/>
              <a:t>We would like to see you execute some queries on this </a:t>
            </a:r>
            <a:r>
              <a:rPr lang="en-US" dirty="0" smtClean="0"/>
              <a:t>ER model and </a:t>
            </a:r>
            <a:r>
              <a:rPr lang="en-US" dirty="0" smtClean="0"/>
              <a:t>get us the appropriate results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r>
              <a:rPr lang="en-US" dirty="0" smtClean="0"/>
              <a:t>Given </a:t>
            </a:r>
            <a:r>
              <a:rPr lang="en-US" dirty="0" err="1" smtClean="0"/>
              <a:t>UserID</a:t>
            </a:r>
            <a:r>
              <a:rPr lang="en-US" dirty="0" smtClean="0"/>
              <a:t>, </a:t>
            </a:r>
            <a:r>
              <a:rPr lang="en-US" dirty="0" err="1" smtClean="0"/>
              <a:t>Date_taken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City</a:t>
            </a:r>
            <a:r>
              <a:rPr lang="en-US" dirty="0" smtClean="0"/>
              <a:t>, we would like to know how many pictures are present in this dataset?</a:t>
            </a:r>
          </a:p>
          <a:p>
            <a:r>
              <a:rPr lang="en-US" dirty="0" smtClean="0"/>
              <a:t>Given </a:t>
            </a:r>
            <a:r>
              <a:rPr lang="en-US" dirty="0" smtClean="0">
                <a:solidFill>
                  <a:srgbClr val="FF0000"/>
                </a:solidFill>
              </a:rPr>
              <a:t>Country</a:t>
            </a:r>
            <a:r>
              <a:rPr lang="en-US" dirty="0" smtClean="0"/>
              <a:t>, Time, Date ,  we would like to know the User ID’s of all people who visited the given country on the given time/date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a Table (Aggregation) with all details for Location, Time Travelled by Each User.</a:t>
            </a:r>
          </a:p>
          <a:p>
            <a:r>
              <a:rPr lang="en-US" dirty="0" smtClean="0"/>
              <a:t>Create a Table(Aggregation) with all details for Paths Travelled by different users to visit a Particular Location.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1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for any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can contact me at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C00252852@Louisiana.edu</a:t>
            </a:r>
            <a:r>
              <a:rPr lang="en-US" dirty="0" smtClean="0"/>
              <a:t>  (UL Email)</a:t>
            </a:r>
          </a:p>
          <a:p>
            <a:r>
              <a:rPr lang="en-US" dirty="0" smtClean="0">
                <a:hlinkClick r:id="rId3"/>
              </a:rPr>
              <a:t>Cherry.harshi@gmail.com</a:t>
            </a:r>
            <a:r>
              <a:rPr lang="en-US" dirty="0" smtClean="0"/>
              <a:t> (Personal Email) – I prefer this.</a:t>
            </a:r>
          </a:p>
          <a:p>
            <a:r>
              <a:rPr lang="en-US" dirty="0" smtClean="0">
                <a:hlinkClick r:id="rId4"/>
              </a:rPr>
              <a:t>Harshitha.thanneru@cgi.com</a:t>
            </a:r>
            <a:r>
              <a:rPr lang="en-US" dirty="0" smtClean="0"/>
              <a:t> (Work Email)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3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 Powerpoint Pages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48297" y="6244046"/>
            <a:ext cx="5695406" cy="3309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696" y="2995448"/>
            <a:ext cx="9706303" cy="2884144"/>
          </a:xfrm>
        </p:spPr>
        <p:txBody>
          <a:bodyPr>
            <a:normAutofit/>
          </a:bodyPr>
          <a:lstStyle/>
          <a:p>
            <a:r>
              <a:rPr lang="en-US" dirty="0" smtClean="0"/>
              <a:t>Travel Planning is a package of actions designed to encourage safe, efficient and fun travel experience.</a:t>
            </a:r>
          </a:p>
          <a:p>
            <a:endParaRPr lang="en-US" dirty="0" smtClean="0"/>
          </a:p>
          <a:p>
            <a:r>
              <a:rPr lang="en-US" dirty="0" smtClean="0"/>
              <a:t>We are trying to recommend efficient travel paths for the given time/cost and destination that the user prefers.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18" y="2046889"/>
            <a:ext cx="11424744" cy="457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10115" y="575809"/>
            <a:ext cx="7729728" cy="1188720"/>
          </a:xfrm>
        </p:spPr>
        <p:txBody>
          <a:bodyPr/>
          <a:lstStyle/>
          <a:p>
            <a:r>
              <a:rPr lang="en-US" dirty="0" smtClean="0"/>
              <a:t>Travel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950" y="186927"/>
            <a:ext cx="7729728" cy="1188720"/>
          </a:xfrm>
        </p:spPr>
        <p:txBody>
          <a:bodyPr/>
          <a:lstStyle/>
          <a:p>
            <a:r>
              <a:rPr lang="en-US" dirty="0" smtClean="0"/>
              <a:t>Other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251" y="1559052"/>
            <a:ext cx="7911497" cy="51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52" y="1428198"/>
            <a:ext cx="6893422" cy="283900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9939" y="239478"/>
            <a:ext cx="7729728" cy="1188720"/>
          </a:xfrm>
        </p:spPr>
        <p:txBody>
          <a:bodyPr/>
          <a:lstStyle/>
          <a:p>
            <a:r>
              <a:rPr lang="en-US" dirty="0" smtClean="0"/>
              <a:t>Our System – Recommending Bundles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3886200"/>
            <a:ext cx="72485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Geo-Tagged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photograph associated with a geographical location (Latitude and Longitude).</a:t>
            </a:r>
          </a:p>
          <a:p>
            <a:endParaRPr lang="en-US" dirty="0"/>
          </a:p>
          <a:p>
            <a:r>
              <a:rPr lang="en-US" dirty="0" smtClean="0"/>
              <a:t>Flickr.com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31" y="296090"/>
            <a:ext cx="8397966" cy="62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93" y="841864"/>
            <a:ext cx="10858500" cy="51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403444"/>
              </p:ext>
            </p:extLst>
          </p:nvPr>
        </p:nvGraphicFramePr>
        <p:xfrm>
          <a:off x="2267369" y="1788470"/>
          <a:ext cx="7731126" cy="494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563">
                  <a:extLst>
                    <a:ext uri="{9D8B030D-6E8A-4147-A177-3AD203B41FA5}">
                      <a16:colId xmlns:a16="http://schemas.microsoft.com/office/drawing/2014/main" val="3897684993"/>
                    </a:ext>
                  </a:extLst>
                </a:gridCol>
                <a:gridCol w="3865563">
                  <a:extLst>
                    <a:ext uri="{9D8B030D-6E8A-4147-A177-3AD203B41FA5}">
                      <a16:colId xmlns:a16="http://schemas.microsoft.com/office/drawing/2014/main" val="1270463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Field Name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44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5372243616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5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User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23877975@N04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7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DSC_0365 - Version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80191"/>
                  </a:ext>
                </a:extLst>
              </a:tr>
              <a:tr h="49087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Latitude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39.083297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35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Longitude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-84.510073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66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Views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{}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48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taken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2010-11-27 00:44:34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31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Uploaded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2011-01-20 06:48:45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352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21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Flickr Secret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edaca3286c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776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Flickr</a:t>
                      </a:r>
                      <a:r>
                        <a:rPr lang="en-US" baseline="0" dirty="0" smtClean="0"/>
                        <a:t>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52506474288.265982007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7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Flickr Farm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4934762.664049473999499.30949791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783210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67369" y="268224"/>
            <a:ext cx="7729728" cy="1188720"/>
          </a:xfrm>
        </p:spPr>
        <p:txBody>
          <a:bodyPr/>
          <a:lstStyle/>
          <a:p>
            <a:r>
              <a:rPr lang="en-US" dirty="0" smtClean="0"/>
              <a:t>Sample Data FROM the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3379</TotalTime>
  <Words>363</Words>
  <Application>Microsoft Office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Recommending Travel Plans using Geo-Tagged photos </vt:lpstr>
      <vt:lpstr>Travel Planning</vt:lpstr>
      <vt:lpstr>Travel Planning</vt:lpstr>
      <vt:lpstr>Other Systems</vt:lpstr>
      <vt:lpstr>Our System – Recommending Bundles</vt:lpstr>
      <vt:lpstr>Geo-Tagged Photos</vt:lpstr>
      <vt:lpstr>PowerPoint Presentation</vt:lpstr>
      <vt:lpstr>PowerPoint Presentation</vt:lpstr>
      <vt:lpstr>Sample Data FROM the Dataset</vt:lpstr>
      <vt:lpstr>PowerPoint Presentation</vt:lpstr>
      <vt:lpstr>Your Assignment</vt:lpstr>
      <vt:lpstr>Contact for any questions</vt:lpstr>
      <vt:lpstr>PowerPoint Presentation</vt:lpstr>
    </vt:vector>
  </TitlesOfParts>
  <Company>CGI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Package Recommendation based on Ranking</dc:title>
  <dc:creator>Harshitha R Thanneru</dc:creator>
  <cp:lastModifiedBy>Harshitha R Thanneru</cp:lastModifiedBy>
  <cp:revision>34</cp:revision>
  <dcterms:created xsi:type="dcterms:W3CDTF">2019-10-04T19:46:01Z</dcterms:created>
  <dcterms:modified xsi:type="dcterms:W3CDTF">2020-03-16T00:53:55Z</dcterms:modified>
</cp:coreProperties>
</file>